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02" autoAdjust="0"/>
    <p:restoredTop sz="94660"/>
  </p:normalViewPr>
  <p:slideViewPr>
    <p:cSldViewPr snapToGrid="0">
      <p:cViewPr varScale="1">
        <p:scale>
          <a:sx n="77" d="100"/>
          <a:sy n="77" d="100"/>
        </p:scale>
        <p:origin x="102"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9CA7D36-AC53-406F-A1A3-6CF79EFCD770}"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428309327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CA7D36-AC53-406F-A1A3-6CF79EFCD770}" type="datetimeFigureOut">
              <a:rPr lang="en-US" smtClean="0"/>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115173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CA7D36-AC53-406F-A1A3-6CF79EFCD770}" type="datetimeFigureOut">
              <a:rPr lang="en-US" smtClean="0"/>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3063274863"/>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CA7D36-AC53-406F-A1A3-6CF79EFCD770}"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861222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CA7D36-AC53-406F-A1A3-6CF79EFCD770}"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251716789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F9CA7D36-AC53-406F-A1A3-6CF79EFCD770}" type="datetimeFigureOut">
              <a:rPr lang="en-US" smtClean="0"/>
              <a:t>11/20/2015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2630888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F9CA7D36-AC53-406F-A1A3-6CF79EFCD770}" type="datetimeFigureOut">
              <a:rPr lang="en-US" smtClean="0"/>
              <a:t>11/20/2015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2731160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F9CA7D36-AC53-406F-A1A3-6CF79EFCD770}" type="datetimeFigureOut">
              <a:rPr lang="en-US" smtClean="0"/>
              <a:t>11/20/2015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3787520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9CA7D36-AC53-406F-A1A3-6CF79EFCD770}"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527988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9CA7D36-AC53-406F-A1A3-6CF79EFCD770}" type="datetimeFigureOut">
              <a:rPr lang="en-US" smtClean="0"/>
              <a:t>11/20/2015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286216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9CA7D36-AC53-406F-A1A3-6CF79EFCD770}" type="datetimeFigureOut">
              <a:rPr lang="en-US" smtClean="0"/>
              <a:t>11/20/2015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3F093157-435C-486C-B71F-CD999F551FF3}" type="slidenum">
              <a:rPr lang="en-US" smtClean="0"/>
              <a:t>‹#›</a:t>
            </a:fld>
            <a:endParaRPr lang="en-US"/>
          </a:p>
        </p:txBody>
      </p:sp>
    </p:spTree>
    <p:extLst>
      <p:ext uri="{BB962C8B-B14F-4D97-AF65-F5344CB8AC3E}">
        <p14:creationId xmlns:p14="http://schemas.microsoft.com/office/powerpoint/2010/main" val="736613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F9CA7D36-AC53-406F-A1A3-6CF79EFCD770}" type="datetimeFigureOut">
              <a:rPr lang="en-US" smtClean="0"/>
              <a:t>11/20/2015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3F093157-435C-486C-B71F-CD999F551FF3}" type="slidenum">
              <a:rPr lang="en-US" smtClean="0"/>
              <a:t>‹#›</a:t>
            </a:fld>
            <a:endParaRPr lang="en-US"/>
          </a:p>
        </p:txBody>
      </p:sp>
    </p:spTree>
    <p:extLst>
      <p:ext uri="{BB962C8B-B14F-4D97-AF65-F5344CB8AC3E}">
        <p14:creationId xmlns:p14="http://schemas.microsoft.com/office/powerpoint/2010/main" val="1008044796"/>
      </p:ext>
    </p:extLst>
  </p:cSld>
  <p:clrMap bg1="lt1" tx1="dk1" bg2="lt2" tx2="dk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2100" y="1735663"/>
            <a:ext cx="9068586" cy="2590800"/>
          </a:xfrm>
        </p:spPr>
        <p:txBody>
          <a:bodyPr/>
          <a:lstStyle/>
          <a:p>
            <a:r>
              <a:rPr lang="en-US" dirty="0" smtClean="0"/>
              <a:t>Stereotype Project</a:t>
            </a:r>
            <a:endParaRPr lang="en-US" dirty="0"/>
          </a:p>
        </p:txBody>
      </p:sp>
      <p:sp>
        <p:nvSpPr>
          <p:cNvPr id="3" name="Subtitle 2"/>
          <p:cNvSpPr>
            <a:spLocks noGrp="1"/>
          </p:cNvSpPr>
          <p:nvPr>
            <p:ph type="subTitle" idx="1"/>
          </p:nvPr>
        </p:nvSpPr>
        <p:spPr>
          <a:xfrm>
            <a:off x="1559838" y="4097862"/>
            <a:ext cx="9070848" cy="1198038"/>
          </a:xfrm>
        </p:spPr>
        <p:txBody>
          <a:bodyPr>
            <a:normAutofit fontScale="70000" lnSpcReduction="20000"/>
          </a:bodyPr>
          <a:lstStyle/>
          <a:p>
            <a:r>
              <a:rPr lang="en-US" dirty="0" smtClean="0"/>
              <a:t>Aaliyah Richburg</a:t>
            </a:r>
          </a:p>
          <a:p>
            <a:r>
              <a:rPr lang="en-US" dirty="0" err="1" smtClean="0"/>
              <a:t>Educ</a:t>
            </a:r>
            <a:r>
              <a:rPr lang="en-US" dirty="0" smtClean="0"/>
              <a:t> 2120</a:t>
            </a:r>
          </a:p>
          <a:p>
            <a:r>
              <a:rPr lang="en-US" dirty="0" smtClean="0"/>
              <a:t>Dr. Kit Carson</a:t>
            </a:r>
          </a:p>
          <a:p>
            <a:r>
              <a:rPr lang="en-US" dirty="0" smtClean="0"/>
              <a:t>November 2,2015 </a:t>
            </a:r>
            <a:endParaRPr lang="en-US" dirty="0"/>
          </a:p>
        </p:txBody>
      </p:sp>
    </p:spTree>
    <p:extLst>
      <p:ext uri="{BB962C8B-B14F-4D97-AF65-F5344CB8AC3E}">
        <p14:creationId xmlns:p14="http://schemas.microsoft.com/office/powerpoint/2010/main" val="1675567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teenagers are rebels.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72322" y="693629"/>
            <a:ext cx="5041900" cy="3877469"/>
          </a:xfrm>
          <a:prstGeom prst="rect">
            <a:avLst/>
          </a:prstGeom>
        </p:spPr>
      </p:pic>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83283" y="2184226"/>
            <a:ext cx="4267199" cy="3877469"/>
          </a:xfrm>
        </p:spPr>
      </p:pic>
    </p:spTree>
    <p:extLst>
      <p:ext uri="{BB962C8B-B14F-4D97-AF65-F5344CB8AC3E}">
        <p14:creationId xmlns:p14="http://schemas.microsoft.com/office/powerpoint/2010/main" val="3322000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teenagers are rebels.</a:t>
            </a:r>
          </a:p>
        </p:txBody>
      </p:sp>
      <p:sp>
        <p:nvSpPr>
          <p:cNvPr id="3" name="Content Placeholder 2"/>
          <p:cNvSpPr>
            <a:spLocks noGrp="1"/>
          </p:cNvSpPr>
          <p:nvPr>
            <p:ph idx="1"/>
          </p:nvPr>
        </p:nvSpPr>
        <p:spPr/>
        <p:txBody>
          <a:bodyPr>
            <a:normAutofit/>
          </a:bodyPr>
          <a:lstStyle/>
          <a:p>
            <a:r>
              <a:rPr lang="en-US" sz="2400" dirty="0" smtClean="0"/>
              <a:t>This stereotype isn’t true. Often there are teenagers who live there entire teen years without getting into trouble. Yes, there are teens who do rebel but NOT all. </a:t>
            </a:r>
            <a:endParaRPr lang="en-US" sz="2400" dirty="0"/>
          </a:p>
        </p:txBody>
      </p:sp>
    </p:spTree>
    <p:extLst>
      <p:ext uri="{BB962C8B-B14F-4D97-AF65-F5344CB8AC3E}">
        <p14:creationId xmlns:p14="http://schemas.microsoft.com/office/powerpoint/2010/main" val="646509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Girls are not good at sports.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56403" y="640556"/>
            <a:ext cx="4572000" cy="34290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1" y="2793304"/>
            <a:ext cx="4825725" cy="3201064"/>
          </a:xfrm>
          <a:prstGeom prst="rect">
            <a:avLst/>
          </a:prstGeom>
        </p:spPr>
      </p:pic>
    </p:spTree>
    <p:extLst>
      <p:ext uri="{BB962C8B-B14F-4D97-AF65-F5344CB8AC3E}">
        <p14:creationId xmlns:p14="http://schemas.microsoft.com/office/powerpoint/2010/main" val="257412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Girls are not good at sports.</a:t>
            </a:r>
          </a:p>
        </p:txBody>
      </p:sp>
      <p:sp>
        <p:nvSpPr>
          <p:cNvPr id="3" name="Content Placeholder 2"/>
          <p:cNvSpPr>
            <a:spLocks noGrp="1"/>
          </p:cNvSpPr>
          <p:nvPr>
            <p:ph idx="1"/>
          </p:nvPr>
        </p:nvSpPr>
        <p:spPr/>
        <p:txBody>
          <a:bodyPr/>
          <a:lstStyle/>
          <a:p>
            <a:r>
              <a:rPr lang="en-US" dirty="0" smtClean="0"/>
              <a:t>This is a very popular stereotype. Mostly from men. The reason behind this is because some men don’t feel traditionally women don’t play sports. They see men as the athletic ones. However, this stereotype is false. Women have achieved many rewards in sports. </a:t>
            </a:r>
            <a:r>
              <a:rPr lang="en-US" dirty="0"/>
              <a:t>Example, Pamela Reed was the first woman to win the 135-mile </a:t>
            </a:r>
            <a:r>
              <a:rPr lang="en-US" dirty="0" err="1"/>
              <a:t>Badwater</a:t>
            </a:r>
            <a:r>
              <a:rPr lang="en-US" dirty="0"/>
              <a:t> Ultramarathon, coming in first in both 2002 and 2003. She was also the first person ever to run 300 miles without sleeping.</a:t>
            </a:r>
          </a:p>
        </p:txBody>
      </p:sp>
    </p:spTree>
    <p:extLst>
      <p:ext uri="{BB962C8B-B14F-4D97-AF65-F5344CB8AC3E}">
        <p14:creationId xmlns:p14="http://schemas.microsoft.com/office/powerpoint/2010/main" val="3650029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do not drive well.</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9683" y="1587033"/>
            <a:ext cx="5173249" cy="3674790"/>
          </a:xfrm>
          <a:prstGeom prst="rect">
            <a:avLst/>
          </a:prstGeom>
        </p:spPr>
      </p:pic>
    </p:spTree>
    <p:extLst>
      <p:ext uri="{BB962C8B-B14F-4D97-AF65-F5344CB8AC3E}">
        <p14:creationId xmlns:p14="http://schemas.microsoft.com/office/powerpoint/2010/main" val="3687106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do not drive well.</a:t>
            </a:r>
          </a:p>
        </p:txBody>
      </p:sp>
      <p:sp>
        <p:nvSpPr>
          <p:cNvPr id="3" name="Content Placeholder 2"/>
          <p:cNvSpPr>
            <a:spLocks noGrp="1"/>
          </p:cNvSpPr>
          <p:nvPr>
            <p:ph idx="1"/>
          </p:nvPr>
        </p:nvSpPr>
        <p:spPr/>
        <p:txBody>
          <a:bodyPr/>
          <a:lstStyle/>
          <a:p>
            <a:r>
              <a:rPr lang="en-US" dirty="0"/>
              <a:t>A commonly held stereotype is that women are poor drivers. This stereotype is recognized and endorsed by women and girls very early on, long before taking their driving </a:t>
            </a:r>
            <a:r>
              <a:rPr lang="en-US" dirty="0" smtClean="0"/>
              <a:t>license, </a:t>
            </a:r>
            <a:r>
              <a:rPr lang="en-US" dirty="0"/>
              <a:t>nevertheless they are less involved in accidents and drive safer and less fast than men. Among the many findings of a city traffic study released on Monday was that 80 percent of all crashes in a five-year period in which pedestrians were seriously injured or killed involved men who were driving. </a:t>
            </a:r>
          </a:p>
        </p:txBody>
      </p:sp>
    </p:spTree>
    <p:extLst>
      <p:ext uri="{BB962C8B-B14F-4D97-AF65-F5344CB8AC3E}">
        <p14:creationId xmlns:p14="http://schemas.microsoft.com/office/powerpoint/2010/main" val="3989877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Only women can be nurses.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10619" y="1243865"/>
            <a:ext cx="4409314" cy="4361125"/>
          </a:xfrm>
        </p:spPr>
      </p:pic>
    </p:spTree>
    <p:extLst>
      <p:ext uri="{BB962C8B-B14F-4D97-AF65-F5344CB8AC3E}">
        <p14:creationId xmlns:p14="http://schemas.microsoft.com/office/powerpoint/2010/main" val="3898703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Only women can be nurses.</a:t>
            </a:r>
          </a:p>
        </p:txBody>
      </p:sp>
      <p:sp>
        <p:nvSpPr>
          <p:cNvPr id="3" name="Content Placeholder 2"/>
          <p:cNvSpPr>
            <a:spLocks noGrp="1"/>
          </p:cNvSpPr>
          <p:nvPr>
            <p:ph idx="1"/>
          </p:nvPr>
        </p:nvSpPr>
        <p:spPr/>
        <p:txBody>
          <a:bodyPr>
            <a:normAutofit/>
          </a:bodyPr>
          <a:lstStyle/>
          <a:p>
            <a:r>
              <a:rPr lang="en-US" sz="2400" dirty="0"/>
              <a:t>Nursing was once a predominately female profession, but it has become popular for men as well in recent </a:t>
            </a:r>
            <a:r>
              <a:rPr lang="en-US" sz="2400" dirty="0" smtClean="0"/>
              <a:t>years. The number of men in nursing is steadily increasing</a:t>
            </a:r>
            <a:r>
              <a:rPr lang="en-US" sz="2400" dirty="0"/>
              <a:t>. Before modern day nursing, men were nurses, not women. The earliest recorded nursing school was established in India around 250 B.C. It was exclusively for men; women were not allowed to attend because it was believed that women were not as pure as men.</a:t>
            </a:r>
          </a:p>
        </p:txBody>
      </p:sp>
    </p:spTree>
    <p:extLst>
      <p:ext uri="{BB962C8B-B14F-4D97-AF65-F5344CB8AC3E}">
        <p14:creationId xmlns:p14="http://schemas.microsoft.com/office/powerpoint/2010/main" val="716319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Muslims are terrorists.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8840" y="1096712"/>
            <a:ext cx="3083751" cy="3048000"/>
          </a:xfrm>
          <a:prstGeom prst="rect">
            <a:avLst/>
          </a:prstGeom>
        </p:spPr>
      </p:pic>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00401" y="2921337"/>
            <a:ext cx="4953000" cy="3048000"/>
          </a:xfrm>
        </p:spPr>
      </p:pic>
    </p:spTree>
    <p:extLst>
      <p:ext uri="{BB962C8B-B14F-4D97-AF65-F5344CB8AC3E}">
        <p14:creationId xmlns:p14="http://schemas.microsoft.com/office/powerpoint/2010/main" val="2974751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Muslims are terrorists.</a:t>
            </a:r>
          </a:p>
        </p:txBody>
      </p:sp>
      <p:sp>
        <p:nvSpPr>
          <p:cNvPr id="3" name="Content Placeholder 2"/>
          <p:cNvSpPr>
            <a:spLocks noGrp="1"/>
          </p:cNvSpPr>
          <p:nvPr>
            <p:ph idx="1"/>
          </p:nvPr>
        </p:nvSpPr>
        <p:spPr/>
        <p:txBody>
          <a:bodyPr>
            <a:normAutofit/>
          </a:bodyPr>
          <a:lstStyle/>
          <a:p>
            <a:r>
              <a:rPr lang="en-US" sz="2400" dirty="0"/>
              <a:t>When many of us think about Muslims, we think about Arabs. When we think about Arabs, we think about Muslims</a:t>
            </a:r>
            <a:r>
              <a:rPr lang="en-US" sz="2400" dirty="0" smtClean="0"/>
              <a:t>. But many don’t realize that there are white and black Muslims. Some people look at someone's outside appearance who looks Arab and automatically call them Muslim and a terrorist when in fact they could be neither.</a:t>
            </a:r>
            <a:endParaRPr lang="en-US" sz="2400" dirty="0"/>
          </a:p>
        </p:txBody>
      </p:sp>
    </p:spTree>
    <p:extLst>
      <p:ext uri="{BB962C8B-B14F-4D97-AF65-F5344CB8AC3E}">
        <p14:creationId xmlns:p14="http://schemas.microsoft.com/office/powerpoint/2010/main" val="3719840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Only </a:t>
            </a:r>
            <a:r>
              <a:rPr lang="en-US" dirty="0" smtClean="0"/>
              <a:t>size 0 </a:t>
            </a:r>
            <a:r>
              <a:rPr lang="en-US" dirty="0"/>
              <a:t>women can become models.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90960" y="1458309"/>
            <a:ext cx="3467708" cy="3932237"/>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49227" y="1458309"/>
            <a:ext cx="3310670" cy="3932237"/>
          </a:xfrm>
          <a:prstGeom prst="rect">
            <a:avLst/>
          </a:prstGeom>
        </p:spPr>
      </p:pic>
    </p:spTree>
    <p:extLst>
      <p:ext uri="{BB962C8B-B14F-4D97-AF65-F5344CB8AC3E}">
        <p14:creationId xmlns:p14="http://schemas.microsoft.com/office/powerpoint/2010/main" val="1808572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Whites </a:t>
            </a:r>
            <a:r>
              <a:rPr lang="en-US" dirty="0"/>
              <a:t>have no </a:t>
            </a:r>
            <a:r>
              <a:rPr lang="en-US" dirty="0" smtClean="0"/>
              <a:t>rhythm.</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25541" y="863600"/>
            <a:ext cx="6401593" cy="5121275"/>
          </a:xfrm>
        </p:spPr>
      </p:pic>
    </p:spTree>
    <p:extLst>
      <p:ext uri="{BB962C8B-B14F-4D97-AF65-F5344CB8AC3E}">
        <p14:creationId xmlns:p14="http://schemas.microsoft.com/office/powerpoint/2010/main" val="351616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Whites </a:t>
            </a:r>
            <a:r>
              <a:rPr lang="en-US" dirty="0"/>
              <a:t>have no </a:t>
            </a:r>
            <a:r>
              <a:rPr lang="en-US" dirty="0" smtClean="0"/>
              <a:t>rhythm.</a:t>
            </a:r>
            <a:endParaRPr lang="en-US" dirty="0"/>
          </a:p>
        </p:txBody>
      </p:sp>
      <p:sp>
        <p:nvSpPr>
          <p:cNvPr id="3" name="Content Placeholder 2"/>
          <p:cNvSpPr>
            <a:spLocks noGrp="1"/>
          </p:cNvSpPr>
          <p:nvPr>
            <p:ph idx="1"/>
          </p:nvPr>
        </p:nvSpPr>
        <p:spPr/>
        <p:txBody>
          <a:bodyPr/>
          <a:lstStyle/>
          <a:p>
            <a:r>
              <a:rPr lang="en-US" dirty="0" smtClean="0"/>
              <a:t>This is an untrue stereotype, although many whites have admitted to not having rhythm but other people of another race have also. There have been many competition of dance that whites have won involving both white males and females. On Feb. 20, 2010 a white team from university of Arkansas entered into a step competition with mostly African American competitors. They won the national step competition. </a:t>
            </a:r>
            <a:endParaRPr lang="en-US" dirty="0"/>
          </a:p>
        </p:txBody>
      </p:sp>
    </p:spTree>
    <p:extLst>
      <p:ext uri="{BB962C8B-B14F-4D97-AF65-F5344CB8AC3E}">
        <p14:creationId xmlns:p14="http://schemas.microsoft.com/office/powerpoint/2010/main" val="387061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Only size 0 women can become models.</a:t>
            </a:r>
          </a:p>
        </p:txBody>
      </p:sp>
      <p:sp>
        <p:nvSpPr>
          <p:cNvPr id="3" name="Content Placeholder 2"/>
          <p:cNvSpPr>
            <a:spLocks noGrp="1"/>
          </p:cNvSpPr>
          <p:nvPr>
            <p:ph idx="1"/>
          </p:nvPr>
        </p:nvSpPr>
        <p:spPr/>
        <p:txBody>
          <a:bodyPr>
            <a:normAutofit/>
          </a:bodyPr>
          <a:lstStyle/>
          <a:p>
            <a:r>
              <a:rPr lang="en-US" sz="2400" dirty="0" smtClean="0"/>
              <a:t>Years ago many agencies would only book those that were a size zero. Throughout the years being something other then a size zero have became popular. They also have plus size modeling. Victoria Secret was also a start for many women with different body types. They want women to embrace their curves showing women who are busty and also with curves. </a:t>
            </a:r>
            <a:endParaRPr lang="en-US" sz="2400" dirty="0"/>
          </a:p>
        </p:txBody>
      </p:sp>
    </p:spTree>
    <p:extLst>
      <p:ext uri="{BB962C8B-B14F-4D97-AF65-F5344CB8AC3E}">
        <p14:creationId xmlns:p14="http://schemas.microsoft.com/office/powerpoint/2010/main" val="2177336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blonde women are dumb.</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4865" y="1458309"/>
            <a:ext cx="3494761" cy="4128299"/>
          </a:xfr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96625" y="1792783"/>
            <a:ext cx="4582610" cy="3793825"/>
          </a:xfrm>
          <a:prstGeom prst="rect">
            <a:avLst/>
          </a:prstGeom>
        </p:spPr>
      </p:pic>
    </p:spTree>
    <p:extLst>
      <p:ext uri="{BB962C8B-B14F-4D97-AF65-F5344CB8AC3E}">
        <p14:creationId xmlns:p14="http://schemas.microsoft.com/office/powerpoint/2010/main" val="3706839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blonde women are dumb.</a:t>
            </a:r>
          </a:p>
        </p:txBody>
      </p:sp>
      <p:sp>
        <p:nvSpPr>
          <p:cNvPr id="3" name="Content Placeholder 2"/>
          <p:cNvSpPr>
            <a:spLocks noGrp="1"/>
          </p:cNvSpPr>
          <p:nvPr>
            <p:ph idx="1"/>
          </p:nvPr>
        </p:nvSpPr>
        <p:spPr/>
        <p:txBody>
          <a:bodyPr/>
          <a:lstStyle/>
          <a:p>
            <a:r>
              <a:rPr lang="en-US" sz="2400" dirty="0"/>
              <a:t>Scientists at Stanford University have disproved the “dumb blonde” stereotype with research that shows that hair color is not related to any other trait and does not affect </a:t>
            </a:r>
            <a:r>
              <a:rPr lang="en-US" sz="2400" dirty="0" smtClean="0"/>
              <a:t>intelligence. There are actually many smart blondes. Many who are doctors, scientists, and even teachers.</a:t>
            </a:r>
            <a:endParaRPr lang="en-US" sz="2400" dirty="0"/>
          </a:p>
          <a:p>
            <a:endParaRPr lang="en-US" dirty="0"/>
          </a:p>
        </p:txBody>
      </p:sp>
    </p:spTree>
    <p:extLst>
      <p:ext uri="{BB962C8B-B14F-4D97-AF65-F5344CB8AC3E}">
        <p14:creationId xmlns:p14="http://schemas.microsoft.com/office/powerpoint/2010/main" val="2824780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Guys are messy and unclean.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2243" y="2406400"/>
            <a:ext cx="4097338" cy="361202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0874" y="1123837"/>
            <a:ext cx="4514850" cy="3612022"/>
          </a:xfrm>
          <a:prstGeom prst="rect">
            <a:avLst/>
          </a:prstGeom>
        </p:spPr>
      </p:pic>
    </p:spTree>
    <p:extLst>
      <p:ext uri="{BB962C8B-B14F-4D97-AF65-F5344CB8AC3E}">
        <p14:creationId xmlns:p14="http://schemas.microsoft.com/office/powerpoint/2010/main" val="3342833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Guys are messy and unclean.</a:t>
            </a:r>
          </a:p>
        </p:txBody>
      </p:sp>
      <p:sp>
        <p:nvSpPr>
          <p:cNvPr id="3" name="Content Placeholder 2"/>
          <p:cNvSpPr>
            <a:spLocks noGrp="1"/>
          </p:cNvSpPr>
          <p:nvPr>
            <p:ph idx="1"/>
          </p:nvPr>
        </p:nvSpPr>
        <p:spPr/>
        <p:txBody>
          <a:bodyPr>
            <a:normAutofit/>
          </a:bodyPr>
          <a:lstStyle/>
          <a:p>
            <a:r>
              <a:rPr lang="en-US" sz="2400" dirty="0" smtClean="0"/>
              <a:t>This is a untrue stereotype. Although some guys do have their habits often guys can also be the clean ones</a:t>
            </a:r>
            <a:r>
              <a:rPr lang="en-US" sz="2400" dirty="0"/>
              <a:t>. To the contrary, millions of men consider themselves neat freaks, and they conduct chores such as sweeping, mopping, dusting dishwashing, clothes washing and so forth. A man’s neatness is determined by a wide variety of factors including his upbringing and personality. Children usually adopt the cleaning habits of their parents. Therefore, a man who has messy parents may develop messy traits, but a man who has neat parents may be extremely neat.</a:t>
            </a:r>
          </a:p>
        </p:txBody>
      </p:sp>
    </p:spTree>
    <p:extLst>
      <p:ext uri="{BB962C8B-B14F-4D97-AF65-F5344CB8AC3E}">
        <p14:creationId xmlns:p14="http://schemas.microsoft.com/office/powerpoint/2010/main" val="2674149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Men who like pink are effeminate.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74954" y="2026720"/>
            <a:ext cx="2624582" cy="3932237"/>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74090" y="1123837"/>
            <a:ext cx="3651250" cy="3932237"/>
          </a:xfrm>
          <a:prstGeom prst="rect">
            <a:avLst/>
          </a:prstGeom>
        </p:spPr>
      </p:pic>
    </p:spTree>
    <p:extLst>
      <p:ext uri="{BB962C8B-B14F-4D97-AF65-F5344CB8AC3E}">
        <p14:creationId xmlns:p14="http://schemas.microsoft.com/office/powerpoint/2010/main" val="1575688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Men who like pink are effeminate.</a:t>
            </a:r>
          </a:p>
        </p:txBody>
      </p:sp>
      <p:sp>
        <p:nvSpPr>
          <p:cNvPr id="3" name="Content Placeholder 2"/>
          <p:cNvSpPr>
            <a:spLocks noGrp="1"/>
          </p:cNvSpPr>
          <p:nvPr>
            <p:ph idx="1"/>
          </p:nvPr>
        </p:nvSpPr>
        <p:spPr/>
        <p:txBody>
          <a:bodyPr>
            <a:normAutofit/>
          </a:bodyPr>
          <a:lstStyle/>
          <a:p>
            <a:r>
              <a:rPr lang="en-US" sz="2400" dirty="0"/>
              <a:t>In 1927, Time magazine printed a chart showing sex-appropriate colors for girls and boys according to leading U.S. stores. In Boston, Filene’s told parents to dress boys in pink. So did Best &amp; Co. in New York City, Halle’s in Cleveland and Marshall Field in Chicago</a:t>
            </a:r>
            <a:r>
              <a:rPr lang="en-US" sz="2400" dirty="0" smtClean="0"/>
              <a:t>. Pink is just a color. Years ago girls actually was the ones who wore blue and guys wore pink. </a:t>
            </a:r>
            <a:endParaRPr lang="en-US" sz="2400" dirty="0"/>
          </a:p>
        </p:txBody>
      </p:sp>
    </p:spTree>
    <p:extLst>
      <p:ext uri="{BB962C8B-B14F-4D97-AF65-F5344CB8AC3E}">
        <p14:creationId xmlns:p14="http://schemas.microsoft.com/office/powerpoint/2010/main" val="1477005845"/>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127</TotalTime>
  <Words>851</Words>
  <Application>Microsoft Office PowerPoint</Application>
  <PresentationFormat>Widescreen</PresentationFormat>
  <Paragraphs>35</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Corbel</vt:lpstr>
      <vt:lpstr>Wingdings 2</vt:lpstr>
      <vt:lpstr>Frame</vt:lpstr>
      <vt:lpstr>Stereotype Project</vt:lpstr>
      <vt:lpstr>Only size 0 women can become models.</vt:lpstr>
      <vt:lpstr>Only size 0 women can become models.</vt:lpstr>
      <vt:lpstr>All blonde women are dumb.</vt:lpstr>
      <vt:lpstr>All blonde women are dumb.</vt:lpstr>
      <vt:lpstr>Guys are messy and unclean.</vt:lpstr>
      <vt:lpstr>Guys are messy and unclean.</vt:lpstr>
      <vt:lpstr>Men who like pink are effeminate.</vt:lpstr>
      <vt:lpstr>Men who like pink are effeminate.</vt:lpstr>
      <vt:lpstr>All teenagers are rebels.</vt:lpstr>
      <vt:lpstr>All teenagers are rebels.</vt:lpstr>
      <vt:lpstr>Girls are not good at sports.</vt:lpstr>
      <vt:lpstr>Girls are not good at sports.</vt:lpstr>
      <vt:lpstr>Women do not drive well.</vt:lpstr>
      <vt:lpstr>Women do not drive well.</vt:lpstr>
      <vt:lpstr>Only women can be nurses.</vt:lpstr>
      <vt:lpstr>Only women can be nurses.</vt:lpstr>
      <vt:lpstr>All Muslims are terrorists.</vt:lpstr>
      <vt:lpstr>All Muslims are terrorists.</vt:lpstr>
      <vt:lpstr>Whites have no rhythm.</vt:lpstr>
      <vt:lpstr>Whites have no rhythm.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Stereotype Project</dc:title>
  <dc:creator>TV II Lobby</dc:creator>
  <cp:lastModifiedBy>TV II Lobby</cp:lastModifiedBy>
  <cp:revision>14</cp:revision>
  <dcterms:created xsi:type="dcterms:W3CDTF">2015-11-01T18:28:26Z</dcterms:created>
  <dcterms:modified xsi:type="dcterms:W3CDTF">2015-11-20T18:34:06Z</dcterms:modified>
</cp:coreProperties>
</file>